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2F82-B68E-4FC5-BDE7-A61883AA84D9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LGSS Pensions Employer Forum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5888"/>
            <a:ext cx="314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71703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Spring 2016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5888"/>
            <a:ext cx="314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ittle-girl-counting-money-67791554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0614" y="980729"/>
            <a:ext cx="7353794" cy="48905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Employers Forum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09.30am </a:t>
            </a:r>
            <a:r>
              <a:rPr lang="en-GB" sz="1800" dirty="0" smtClean="0"/>
              <a:t>Welcome Address – </a:t>
            </a:r>
            <a:r>
              <a:rPr lang="en-GB" sz="1800" dirty="0" smtClean="0"/>
              <a:t>Cory Blose</a:t>
            </a:r>
          </a:p>
          <a:p>
            <a:r>
              <a:rPr lang="en-GB" sz="1800" smtClean="0"/>
              <a:t>09:40am </a:t>
            </a:r>
            <a:r>
              <a:rPr lang="en-GB" sz="1800" dirty="0" smtClean="0"/>
              <a:t>Pensions Update – Mark </a:t>
            </a:r>
            <a:r>
              <a:rPr lang="en-GB" sz="1800" dirty="0" smtClean="0"/>
              <a:t>Whitby</a:t>
            </a:r>
          </a:p>
          <a:p>
            <a:r>
              <a:rPr lang="en-GB" sz="1800" dirty="0" smtClean="0"/>
              <a:t>10:00am Valuation – Douglas Greene and Jamie Clark, Hymans Robertson</a:t>
            </a:r>
            <a:endParaRPr lang="en-GB" sz="1800" dirty="0" smtClean="0"/>
          </a:p>
          <a:p>
            <a:r>
              <a:rPr lang="en-GB" sz="1800" dirty="0" smtClean="0"/>
              <a:t>11:00am Importance of Clean Data – Richard Sultana</a:t>
            </a:r>
            <a:endParaRPr lang="en-GB" sz="1800" dirty="0" smtClean="0"/>
          </a:p>
          <a:p>
            <a:r>
              <a:rPr lang="en-GB" sz="1800" b="1" dirty="0" smtClean="0"/>
              <a:t>11:15am </a:t>
            </a:r>
            <a:r>
              <a:rPr lang="en-GB" sz="1800" b="1" dirty="0" smtClean="0"/>
              <a:t>Coffee Break</a:t>
            </a:r>
          </a:p>
          <a:p>
            <a:r>
              <a:rPr lang="en-GB" sz="1800" dirty="0" smtClean="0"/>
              <a:t>11:30am Employer Responsibilities Workshop</a:t>
            </a:r>
            <a:endParaRPr lang="en-GB" sz="1800" dirty="0" smtClean="0"/>
          </a:p>
          <a:p>
            <a:r>
              <a:rPr lang="en-GB" sz="1800" b="1" dirty="0" smtClean="0"/>
              <a:t>12:30pm </a:t>
            </a:r>
            <a:r>
              <a:rPr lang="en-GB" sz="1800" b="1" dirty="0" smtClean="0"/>
              <a:t>Lunch</a:t>
            </a:r>
          </a:p>
          <a:p>
            <a:r>
              <a:rPr lang="en-GB" sz="1800" dirty="0" smtClean="0"/>
              <a:t>13.30pm Pension Appeals Workshop </a:t>
            </a:r>
            <a:endParaRPr lang="en-GB" sz="1800" dirty="0" smtClean="0"/>
          </a:p>
          <a:p>
            <a:pPr>
              <a:buNone/>
            </a:pP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	</a:t>
            </a:r>
            <a:r>
              <a:rPr lang="en-GB" sz="1800" b="1" u="sng" dirty="0" smtClean="0"/>
              <a:t>Employer Surgeries</a:t>
            </a:r>
          </a:p>
          <a:p>
            <a:pPr>
              <a:buNone/>
            </a:pPr>
            <a:r>
              <a:rPr lang="en-GB" sz="1800" dirty="0" smtClean="0"/>
              <a:t>	11:30am – 12:30am</a:t>
            </a:r>
          </a:p>
          <a:p>
            <a:pPr>
              <a:buNone/>
            </a:pPr>
            <a:r>
              <a:rPr lang="en-GB" sz="1800" dirty="0" smtClean="0"/>
              <a:t>	13:30pm – 14:30pm</a:t>
            </a:r>
            <a:endParaRPr lang="en-GB" sz="1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5888"/>
            <a:ext cx="314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GSS-logo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6308725"/>
            <a:ext cx="108267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LGSS Pensions Employer Forum</vt:lpstr>
      <vt:lpstr>Slide 2</vt:lpstr>
      <vt:lpstr>Employers Forum Agenda</vt:lpstr>
    </vt:vector>
  </TitlesOfParts>
  <Company>Northamptonshire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LGSS Pensions Employer Forum</dc:title>
  <dc:creator>rsultana</dc:creator>
  <cp:lastModifiedBy>cblose</cp:lastModifiedBy>
  <cp:revision>28</cp:revision>
  <dcterms:created xsi:type="dcterms:W3CDTF">2015-10-29T11:41:32Z</dcterms:created>
  <dcterms:modified xsi:type="dcterms:W3CDTF">2016-04-19T12:28:46Z</dcterms:modified>
</cp:coreProperties>
</file>